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6" r:id="rId10"/>
    <p:sldId id="265" r:id="rId11"/>
    <p:sldId id="266" r:id="rId12"/>
    <p:sldId id="25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6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5" r:id="rId41"/>
    <p:sldId id="29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>
        <p:scale>
          <a:sx n="79" d="100"/>
          <a:sy n="79" d="100"/>
        </p:scale>
        <p:origin x="-108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A35AC2-2140-4385-B98D-F99DB8A03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1853" y="2279568"/>
            <a:ext cx="7008293" cy="1758711"/>
          </a:xfrm>
        </p:spPr>
        <p:txBody>
          <a:bodyPr/>
          <a:lstStyle/>
          <a:p>
            <a:r>
              <a:rPr lang="ru-RU" dirty="0"/>
              <a:t>Качества чтения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01C53CD-F69A-4220-9DB8-18F2D97E2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5157" y="4698748"/>
            <a:ext cx="2993084" cy="96845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Подготовила студентка группы 3-1\6</a:t>
            </a:r>
          </a:p>
          <a:p>
            <a:r>
              <a:rPr lang="ru-RU" dirty="0" err="1"/>
              <a:t>Рустамова</a:t>
            </a:r>
            <a:r>
              <a:rPr lang="ru-RU" dirty="0"/>
              <a:t> Наиля </a:t>
            </a:r>
          </a:p>
        </p:txBody>
      </p:sp>
    </p:spTree>
    <p:extLst>
      <p:ext uri="{BB962C8B-B14F-4D97-AF65-F5344CB8AC3E}">
        <p14:creationId xmlns:p14="http://schemas.microsoft.com/office/powerpoint/2010/main" val="377877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48" y="90182"/>
            <a:ext cx="9601200" cy="148694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Правильность чтения 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CCFDD17-404F-4464-A7CF-037195301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56" t="18065" r="8315" b="4138"/>
          <a:stretch/>
        </p:blipFill>
        <p:spPr>
          <a:xfrm>
            <a:off x="3145872" y="2997218"/>
            <a:ext cx="6744749" cy="3305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DFD803-16C2-4724-8869-C957B523F2BC}"/>
              </a:ext>
            </a:extLst>
          </p:cNvPr>
          <p:cNvSpPr txBox="1"/>
          <p:nvPr/>
        </p:nvSpPr>
        <p:spPr>
          <a:xfrm>
            <a:off x="1115736" y="1796889"/>
            <a:ext cx="7197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1. Проследите глазами по ниточке и соберите слова из бусинок. Расставьте слова по порядку в соответствие с ключом.</a:t>
            </a:r>
          </a:p>
        </p:txBody>
      </p:sp>
    </p:spTree>
    <p:extLst>
      <p:ext uri="{BB962C8B-B14F-4D97-AF65-F5344CB8AC3E}">
        <p14:creationId xmlns:p14="http://schemas.microsoft.com/office/powerpoint/2010/main" val="2311719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188" y="990600"/>
            <a:ext cx="9601200" cy="14859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Прочитать без глазных букв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4869346-65A0-43D1-B91C-ABA7F39D6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394" r="6310" b="-1"/>
          <a:stretch/>
        </p:blipFill>
        <p:spPr>
          <a:xfrm>
            <a:off x="2199414" y="2271632"/>
            <a:ext cx="7100005" cy="4021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891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Прочитать текст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6025173-1750-4805-A855-3FDFF71F9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602" b="13672"/>
          <a:stretch/>
        </p:blipFill>
        <p:spPr>
          <a:xfrm>
            <a:off x="2635008" y="1762467"/>
            <a:ext cx="7061253" cy="4484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6717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4. Правильно прочитать текст.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91D26087-ECC9-4B32-891E-4ACEA41DC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910" b="10134"/>
          <a:stretch/>
        </p:blipFill>
        <p:spPr>
          <a:xfrm>
            <a:off x="3601760" y="1672444"/>
            <a:ext cx="5152940" cy="4692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017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Найти слова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516B3AB-9336-47F9-9B66-3A4CF6DF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271"/>
          <a:stretch/>
        </p:blipFill>
        <p:spPr>
          <a:xfrm>
            <a:off x="3141803" y="2171700"/>
            <a:ext cx="6180965" cy="4020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080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Составить слова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499B411B-C8D0-4146-A3B6-F0CF757E9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580"/>
          <a:stretch/>
        </p:blipFill>
        <p:spPr>
          <a:xfrm>
            <a:off x="3204296" y="2381062"/>
            <a:ext cx="5783407" cy="3522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7895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Прочитать слоги. Составить названия животных (домашних и диких)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989B0BC-C12A-47CA-B9AB-5A576618A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2880" b="46282"/>
          <a:stretch/>
        </p:blipFill>
        <p:spPr>
          <a:xfrm>
            <a:off x="3158232" y="2886101"/>
            <a:ext cx="6700993" cy="3024250"/>
          </a:xfrm>
          <a:prstGeom prst="round2DiagRect">
            <a:avLst>
              <a:gd name="adj1" fmla="val 16667"/>
              <a:gd name="adj2" fmla="val 3742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4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Составить слова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7F7CD549-F8DD-4BDF-B2C5-8B7985D26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3302" y="2408222"/>
            <a:ext cx="4720944" cy="3531606"/>
          </a:xfrm>
        </p:spPr>
      </p:pic>
    </p:spTree>
    <p:extLst>
      <p:ext uri="{BB962C8B-B14F-4D97-AF65-F5344CB8AC3E}">
        <p14:creationId xmlns:p14="http://schemas.microsoft.com/office/powerpoint/2010/main" val="80320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Проследить глазами и понять, что за пословица 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D24B0B73-18F7-4219-9CD2-FDE722666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8547" y="2304107"/>
            <a:ext cx="3815786" cy="3788384"/>
          </a:xfrm>
        </p:spPr>
      </p:pic>
    </p:spTree>
    <p:extLst>
      <p:ext uri="{BB962C8B-B14F-4D97-AF65-F5344CB8AC3E}">
        <p14:creationId xmlns:p14="http://schemas.microsoft.com/office/powerpoint/2010/main" val="1695468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67" y="282460"/>
            <a:ext cx="9601200" cy="14859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На первой из клеточек  линией обозначено направление движения (старт на клетке с красной стрелкой)Нарисуй на соседней сетке с буквами точно такой же путь,  прочитай и напиши образовавшееся слово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D319DF4-D87A-4587-9641-6DD9E308FB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512" r="5749" b="1594"/>
          <a:stretch/>
        </p:blipFill>
        <p:spPr>
          <a:xfrm>
            <a:off x="3576280" y="2112211"/>
            <a:ext cx="4313774" cy="4745789"/>
          </a:xfrm>
        </p:spPr>
      </p:pic>
    </p:spTree>
    <p:extLst>
      <p:ext uri="{BB962C8B-B14F-4D97-AF65-F5344CB8AC3E}">
        <p14:creationId xmlns:p14="http://schemas.microsoft.com/office/powerpoint/2010/main" val="70980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0C4C4A-BB92-462F-9411-A8FC28CE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37" y="65015"/>
            <a:ext cx="9601200" cy="14859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Сознательность чтения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90D8E9D6-1FC8-4DF5-9520-65470468E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5" t="17358" r="5273" b="37576"/>
          <a:stretch/>
        </p:blipFill>
        <p:spPr>
          <a:xfrm>
            <a:off x="1014786" y="2583333"/>
            <a:ext cx="10257629" cy="27899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E3E0FE6-2EF3-4AB8-8FFE-E23D3DFE4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2675" flipH="1">
            <a:off x="8892542" y="4514043"/>
            <a:ext cx="3198224" cy="25627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E2B5F0-FD77-41A8-9335-0B37AB1BEFEA}"/>
              </a:ext>
            </a:extLst>
          </p:cNvPr>
          <p:cNvSpPr txBox="1"/>
          <p:nvPr/>
        </p:nvSpPr>
        <p:spPr>
          <a:xfrm>
            <a:off x="1014786" y="1629226"/>
            <a:ext cx="7969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Внимательно прочитайте текст заменяя числа буквами </a:t>
            </a:r>
          </a:p>
        </p:txBody>
      </p:sp>
    </p:spTree>
    <p:extLst>
      <p:ext uri="{BB962C8B-B14F-4D97-AF65-F5344CB8AC3E}">
        <p14:creationId xmlns:p14="http://schemas.microsoft.com/office/powerpoint/2010/main" val="3377006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992" y="593521"/>
            <a:ext cx="9601200" cy="14859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Вставьте подходящие по смыслу слова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7B3F0B8A-BB54-4048-BAC5-089ABB31E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69" t="21864" r="3769" b="4456"/>
          <a:stretch/>
        </p:blipFill>
        <p:spPr>
          <a:xfrm>
            <a:off x="1794544" y="1878656"/>
            <a:ext cx="8888137" cy="3806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3167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3.Прочитать только черные буквы и понять о чем текст.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324B017-4858-49FA-ACC2-C6A26C826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253" b="4804"/>
          <a:stretch/>
        </p:blipFill>
        <p:spPr>
          <a:xfrm>
            <a:off x="3895248" y="1994694"/>
            <a:ext cx="4401503" cy="47591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3459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30656"/>
            <a:ext cx="9601200" cy="14859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Прочитайте текст, обращая внимание на слова, которые нужно будет вставить на место рисунков.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35C97C1-A09B-458B-A4CB-40F2D442D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12" b="5060"/>
          <a:stretch/>
        </p:blipFill>
        <p:spPr>
          <a:xfrm>
            <a:off x="4164583" y="2091350"/>
            <a:ext cx="4237032" cy="4454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4761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Прочитать слова в разном темпе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F348ADBE-4782-48B0-B374-C4DCD0CB0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367" t="50951" r="6195" b="34533"/>
          <a:stretch/>
        </p:blipFill>
        <p:spPr>
          <a:xfrm>
            <a:off x="2788469" y="2830059"/>
            <a:ext cx="7297092" cy="26540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805782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Сравните две таблицы. Выпишите буквы из правой таблицы в соответствии со следованием чисел с левой. Объясните  смысл пословицы, которая у вас получится при правильном ответе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1088593F-CE6B-42E9-83DC-3C1F8BD40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9169" r="5282" b="21255"/>
          <a:stretch/>
        </p:blipFill>
        <p:spPr>
          <a:xfrm>
            <a:off x="3009604" y="3101082"/>
            <a:ext cx="6860981" cy="3071118"/>
          </a:xfrm>
        </p:spPr>
      </p:pic>
    </p:spTree>
    <p:extLst>
      <p:ext uri="{BB962C8B-B14F-4D97-AF65-F5344CB8AC3E}">
        <p14:creationId xmlns:p14="http://schemas.microsoft.com/office/powerpoint/2010/main" val="4276017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Прочитать словосочетания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EE286D4-A97F-4704-90A2-FEDE5FDB8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1181" y="2101228"/>
            <a:ext cx="5709638" cy="4070972"/>
          </a:xfrm>
        </p:spPr>
      </p:pic>
    </p:spTree>
    <p:extLst>
      <p:ext uri="{BB962C8B-B14F-4D97-AF65-F5344CB8AC3E}">
        <p14:creationId xmlns:p14="http://schemas.microsoft.com/office/powerpoint/2010/main" val="2648363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401052"/>
            <a:ext cx="9601200" cy="14859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Соедини слоги, подобрав половинки фигурок.Проведи линии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CC74F9F-26C3-5788-3366-351933B6ED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5147" y="1485900"/>
            <a:ext cx="4561705" cy="5260345"/>
          </a:xfrm>
        </p:spPr>
      </p:pic>
    </p:spTree>
    <p:extLst>
      <p:ext uri="{BB962C8B-B14F-4D97-AF65-F5344CB8AC3E}">
        <p14:creationId xmlns:p14="http://schemas.microsoft.com/office/powerpoint/2010/main" val="1362304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Прочитай рассказ с прикрытой нижней половинкой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45FFBB8-81CF-7203-BD55-901DE336E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661" b="5186"/>
          <a:stretch/>
        </p:blipFill>
        <p:spPr>
          <a:xfrm>
            <a:off x="2303027" y="2079458"/>
            <a:ext cx="8517373" cy="3964956"/>
          </a:xfrm>
        </p:spPr>
      </p:pic>
    </p:spTree>
    <p:extLst>
      <p:ext uri="{BB962C8B-B14F-4D97-AF65-F5344CB8AC3E}">
        <p14:creationId xmlns:p14="http://schemas.microsoft.com/office/powerpoint/2010/main" val="445519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547" y="351590"/>
            <a:ext cx="9601200" cy="14859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Чтение с наложением  «Бабочки». Постарайся прочитать текст, не обращая внимание на бабочку 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657142CD-70ED-5D9A-9410-1771172FBB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2" t="13937" r="-1692" b="21688"/>
          <a:stretch/>
        </p:blipFill>
        <p:spPr>
          <a:xfrm>
            <a:off x="2129306" y="2380246"/>
            <a:ext cx="8765958" cy="3943685"/>
          </a:xfrm>
        </p:spPr>
      </p:pic>
    </p:spTree>
    <p:extLst>
      <p:ext uri="{BB962C8B-B14F-4D97-AF65-F5344CB8AC3E}">
        <p14:creationId xmlns:p14="http://schemas.microsoft.com/office/powerpoint/2010/main" val="1020665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428" y="182461"/>
            <a:ext cx="9601200" cy="14859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Беглость чтения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6D4945A-D364-47E6-8A12-038606321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93" t="59379" r="4680" b="4549"/>
          <a:stretch/>
        </p:blipFill>
        <p:spPr>
          <a:xfrm>
            <a:off x="1994919" y="3121541"/>
            <a:ext cx="9466236" cy="271977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8B1665-3BA3-4D21-884B-F7F26726A719}"/>
              </a:ext>
            </a:extLst>
          </p:cNvPr>
          <p:cNvSpPr txBox="1"/>
          <p:nvPr/>
        </p:nvSpPr>
        <p:spPr>
          <a:xfrm>
            <a:off x="1249959" y="1668361"/>
            <a:ext cx="7298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Прочитать слова слева направо и справа налево.</a:t>
            </a:r>
          </a:p>
        </p:txBody>
      </p:sp>
    </p:spTree>
    <p:extLst>
      <p:ext uri="{BB962C8B-B14F-4D97-AF65-F5344CB8AC3E}">
        <p14:creationId xmlns:p14="http://schemas.microsoft.com/office/powerpoint/2010/main" val="2118698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Прочитать зеркальный текст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xmlns="" id="{738D4BF6-09D5-4FD1-B5D1-A3A23DBA9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372" b="45271"/>
          <a:stretch/>
        </p:blipFill>
        <p:spPr>
          <a:xfrm>
            <a:off x="2277411" y="2171700"/>
            <a:ext cx="7789577" cy="3566419"/>
          </a:xfrm>
        </p:spPr>
      </p:pic>
    </p:spTree>
    <p:extLst>
      <p:ext uri="{BB962C8B-B14F-4D97-AF65-F5344CB8AC3E}">
        <p14:creationId xmlns:p14="http://schemas.microsoft.com/office/powerpoint/2010/main" val="3398342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9737002" cy="177674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Прочитать предложение, в котором все слова написаны слитно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DC7817C-6FB6-4A0E-894A-F3A114972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659" t="26642" r="1659" b="59950"/>
          <a:stretch/>
        </p:blipFill>
        <p:spPr>
          <a:xfrm>
            <a:off x="2439164" y="3249064"/>
            <a:ext cx="7895514" cy="2292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617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Быстро прочитать текст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A19E45EF-675F-4BB2-88A5-CA536EF3F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9026" y="2171700"/>
            <a:ext cx="5646348" cy="36213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59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Прочитать текст, начиная с последнего слова каждого предложения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F453F7E-FC45-496E-BB52-9CA5C5894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175" t="25911" r="9670" b="32979"/>
          <a:stretch/>
        </p:blipFill>
        <p:spPr>
          <a:xfrm>
            <a:off x="3476531" y="2554077"/>
            <a:ext cx="5562062" cy="3618123"/>
          </a:xfrm>
        </p:spPr>
      </p:pic>
    </p:spTree>
    <p:extLst>
      <p:ext uri="{BB962C8B-B14F-4D97-AF65-F5344CB8AC3E}">
        <p14:creationId xmlns:p14="http://schemas.microsoft.com/office/powerpoint/2010/main" val="663466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Чтение вверх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тормашкой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3F2AA991-4AB3-26D7-9284-85E8DDECB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223" r="-827" b="15454"/>
          <a:stretch/>
        </p:blipFill>
        <p:spPr>
          <a:xfrm>
            <a:off x="3486455" y="1785354"/>
            <a:ext cx="5371489" cy="4946315"/>
          </a:xfrm>
        </p:spPr>
      </p:pic>
    </p:spTree>
    <p:extLst>
      <p:ext uri="{BB962C8B-B14F-4D97-AF65-F5344CB8AC3E}">
        <p14:creationId xmlns:p14="http://schemas.microsoft.com/office/powerpoint/2010/main" val="3279831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На текст наложена решетка попробовать быстро прочитать</a:t>
            </a:r>
            <a:r>
              <a:rPr lang="ru-RU" dirty="0"/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138D6B0-55B9-866C-6D76-30A78A590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253" t="18476" r="10792" b="26175"/>
          <a:stretch/>
        </p:blipFill>
        <p:spPr>
          <a:xfrm>
            <a:off x="3299943" y="2389018"/>
            <a:ext cx="5744514" cy="4455614"/>
          </a:xfrm>
        </p:spPr>
      </p:pic>
    </p:spTree>
    <p:extLst>
      <p:ext uri="{BB962C8B-B14F-4D97-AF65-F5344CB8AC3E}">
        <p14:creationId xmlns:p14="http://schemas.microsoft.com/office/powerpoint/2010/main" val="2034437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 начале слово добавь одну букву. У вас должно получится много разных слов. Прочитайте эти слова.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9AA64EC-E449-7876-E509-447327361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627" t="58966" r="28774" b="34319"/>
          <a:stretch/>
        </p:blipFill>
        <p:spPr>
          <a:xfrm>
            <a:off x="2930357" y="3393407"/>
            <a:ext cx="7085263" cy="1871912"/>
          </a:xfrm>
        </p:spPr>
      </p:pic>
    </p:spTree>
    <p:extLst>
      <p:ext uri="{BB962C8B-B14F-4D97-AF65-F5344CB8AC3E}">
        <p14:creationId xmlns:p14="http://schemas.microsoft.com/office/powerpoint/2010/main" val="2600358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Прочитай предложения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B34AA6D-C31E-8751-99D5-A9A08069D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231" r="-7220"/>
          <a:stretch/>
        </p:blipFill>
        <p:spPr>
          <a:xfrm>
            <a:off x="2823744" y="1985378"/>
            <a:ext cx="8466556" cy="4140033"/>
          </a:xfrm>
        </p:spPr>
      </p:pic>
    </p:spTree>
    <p:extLst>
      <p:ext uri="{BB962C8B-B14F-4D97-AF65-F5344CB8AC3E}">
        <p14:creationId xmlns:p14="http://schemas.microsoft.com/office/powerpoint/2010/main" val="2444716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487" y="418431"/>
            <a:ext cx="9601200" cy="1485900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Прочитать пирамиду</a:t>
            </a:r>
            <a:r>
              <a:rPr lang="ru-RU" dirty="0"/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20D4034-B360-E46B-C5B4-D49BD51EE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5006" y="1428750"/>
            <a:ext cx="2030162" cy="5423810"/>
          </a:xfrm>
        </p:spPr>
      </p:pic>
    </p:spTree>
    <p:extLst>
      <p:ext uri="{BB962C8B-B14F-4D97-AF65-F5344CB8AC3E}">
        <p14:creationId xmlns:p14="http://schemas.microsoft.com/office/powerpoint/2010/main" val="4213663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34" y="247650"/>
            <a:ext cx="9601200" cy="7429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Выразительность чтения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C5C245-69C9-4CAF-933C-176634261780}"/>
              </a:ext>
            </a:extLst>
          </p:cNvPr>
          <p:cNvSpPr txBox="1"/>
          <p:nvPr/>
        </p:nvSpPr>
        <p:spPr>
          <a:xfrm>
            <a:off x="1172424" y="1230154"/>
            <a:ext cx="837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Выразительно прочитать текст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510A405F-6046-4406-8396-37B77255A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68" b="4318"/>
          <a:stretch/>
        </p:blipFill>
        <p:spPr>
          <a:xfrm>
            <a:off x="4320802" y="2054483"/>
            <a:ext cx="3809210" cy="4454960"/>
          </a:xfrm>
        </p:spPr>
      </p:pic>
    </p:spTree>
    <p:extLst>
      <p:ext uri="{BB962C8B-B14F-4D97-AF65-F5344CB8AC3E}">
        <p14:creationId xmlns:p14="http://schemas.microsoft.com/office/powerpoint/2010/main" val="4180693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707" y="1138473"/>
            <a:ext cx="9601200" cy="14859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Быстро и правильно прочитать скороговорку 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7F38D66-FEB6-4DFE-9701-E5A280216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150" t="59794" r="2845"/>
          <a:stretch/>
        </p:blipFill>
        <p:spPr>
          <a:xfrm>
            <a:off x="3047967" y="2739428"/>
            <a:ext cx="6692659" cy="2852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143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Чтение чистоговорки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0686BFC-415E-452E-B157-BA38F9E71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5" t="13313" r="47978" b="58431"/>
          <a:stretch/>
        </p:blipFill>
        <p:spPr>
          <a:xfrm>
            <a:off x="3533994" y="2924269"/>
            <a:ext cx="5739645" cy="23752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747130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Прочитайте стихотворение, выделяя подчеркнутые слова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29B0FE7-9BFE-41B7-AF34-91BA482BF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780" r="28150" b="23666"/>
          <a:stretch/>
        </p:blipFill>
        <p:spPr>
          <a:xfrm>
            <a:off x="3259184" y="2807705"/>
            <a:ext cx="5673632" cy="2679827"/>
          </a:xfrm>
        </p:spPr>
      </p:pic>
    </p:spTree>
    <p:extLst>
      <p:ext uri="{BB962C8B-B14F-4D97-AF65-F5344CB8AC3E}">
        <p14:creationId xmlns:p14="http://schemas.microsoft.com/office/powerpoint/2010/main" val="2617675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Прочитайте предложение с разными интонациями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удивления, сомнения, радость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CA789912-37A0-4B32-85B4-DCC3FDFD4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7034" b="48557"/>
          <a:stretch/>
        </p:blipFill>
        <p:spPr>
          <a:xfrm>
            <a:off x="3375936" y="4758727"/>
            <a:ext cx="4775200" cy="516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D671833-550E-4682-8F4D-6A3767900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5" t="49939" r="9312" b="13300"/>
          <a:stretch/>
        </p:blipFill>
        <p:spPr>
          <a:xfrm>
            <a:off x="3300994" y="2942376"/>
            <a:ext cx="4164594" cy="1367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3083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Прочитай диалог. Проследи ха повышением и понижением голоса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462C2E1E-38AA-48DC-BACA-66C1EE3669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815"/>
          <a:stretch/>
        </p:blipFill>
        <p:spPr>
          <a:xfrm>
            <a:off x="3253337" y="2834268"/>
            <a:ext cx="7394779" cy="33379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442764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337"/>
            <a:ext cx="9601200" cy="14859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Прочитай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чистоговорку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Прочти ее несколько раз, пока не сможешь читать быстро и отчетливо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FA44922-AAEE-6682-8229-CF8EE6F57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73" t="25763"/>
          <a:stretch/>
        </p:blipFill>
        <p:spPr>
          <a:xfrm>
            <a:off x="2450359" y="2473409"/>
            <a:ext cx="7759456" cy="4129254"/>
          </a:xfrm>
        </p:spPr>
      </p:pic>
    </p:spTree>
    <p:extLst>
      <p:ext uri="{BB962C8B-B14F-4D97-AF65-F5344CB8AC3E}">
        <p14:creationId xmlns:p14="http://schemas.microsoft.com/office/powerpoint/2010/main" val="2365334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Выразительно прочитать текст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3137717-48B5-5863-C34D-D35924DA3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1805" y="1203159"/>
            <a:ext cx="4241132" cy="5654842"/>
          </a:xfrm>
        </p:spPr>
      </p:pic>
    </p:spTree>
    <p:extLst>
      <p:ext uri="{BB962C8B-B14F-4D97-AF65-F5344CB8AC3E}">
        <p14:creationId xmlns:p14="http://schemas.microsoft.com/office/powerpoint/2010/main" val="3277631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Читай стихотворения «Про кошку», делая паузы на точках и запятых.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E2CEEDF8-21DF-85D1-D8EE-A42F5E188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403" r="4246" b="49786"/>
          <a:stretch/>
        </p:blipFill>
        <p:spPr>
          <a:xfrm>
            <a:off x="3301468" y="2707105"/>
            <a:ext cx="6738420" cy="4180359"/>
          </a:xfrm>
        </p:spPr>
      </p:pic>
    </p:spTree>
    <p:extLst>
      <p:ext uri="{BB962C8B-B14F-4D97-AF65-F5344CB8AC3E}">
        <p14:creationId xmlns:p14="http://schemas.microsoft.com/office/powerpoint/2010/main" val="28624958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DB7F9-07B4-4246-A461-545D9A73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Прочитай. Выдели голосом выделенное слово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1C0CEEA-6194-98EA-5EC0-B8B72D371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39" t="57288" r="20239" b="36235"/>
          <a:stretch/>
        </p:blipFill>
        <p:spPr>
          <a:xfrm>
            <a:off x="1371599" y="2940449"/>
            <a:ext cx="8287085" cy="1745852"/>
          </a:xfrm>
        </p:spPr>
      </p:pic>
    </p:spTree>
    <p:extLst>
      <p:ext uri="{BB962C8B-B14F-4D97-AF65-F5344CB8AC3E}">
        <p14:creationId xmlns:p14="http://schemas.microsoft.com/office/powerpoint/2010/main" val="3034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Обрезка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154</TotalTime>
  <Words>416</Words>
  <Application>Microsoft Office PowerPoint</Application>
  <PresentationFormat>Произвольный</PresentationFormat>
  <Paragraphs>47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Обрезка</vt:lpstr>
      <vt:lpstr>Качества чтения </vt:lpstr>
      <vt:lpstr>Правильность чтения  </vt:lpstr>
      <vt:lpstr>2. Прочитать без глазных букв </vt:lpstr>
      <vt:lpstr>3. Прочитать текст </vt:lpstr>
      <vt:lpstr>4. Правильно прочитать текст.</vt:lpstr>
      <vt:lpstr>5. Найти слова </vt:lpstr>
      <vt:lpstr>6. Составить слова </vt:lpstr>
      <vt:lpstr>7.  Прочитать слоги. Составить названия животных (домашних и диких)</vt:lpstr>
      <vt:lpstr>8. Составить слова </vt:lpstr>
      <vt:lpstr>9. Проследить глазами и понять, что за пословица </vt:lpstr>
      <vt:lpstr>10. На первой из клеточек  линией обозначено направление движения (старт на клетке с красной стрелкой)Нарисуй на соседней сетке с буквами точно такой же путь,  прочитай и напиши образовавшееся слово</vt:lpstr>
      <vt:lpstr>Сознательность чтения</vt:lpstr>
      <vt:lpstr>2. Вставьте подходящие по смыслу слова </vt:lpstr>
      <vt:lpstr>3.Прочитать только черные буквы и понять о чем текст. </vt:lpstr>
      <vt:lpstr>4. Прочитайте текст, обращая внимание на слова, которые нужно будет вставить на место рисунков.</vt:lpstr>
      <vt:lpstr>5. Прочитать слова в разном темпе </vt:lpstr>
      <vt:lpstr>6. Сравните две таблицы. Выпишите буквы из правой таблицы в соответствии со следованием чисел с левой. Объясните  смысл пословицы, которая у вас получится при правильном ответе</vt:lpstr>
      <vt:lpstr>7. Прочитать словосочетания </vt:lpstr>
      <vt:lpstr>8. Соедини слоги, подобрав половинки фигурок.Проведи линии</vt:lpstr>
      <vt:lpstr>9. Прочитай рассказ с прикрытой нижней половинкой </vt:lpstr>
      <vt:lpstr>10. Чтение с наложением  «Бабочки». Постарайся прочитать текст, не обращая внимание на бабочку  </vt:lpstr>
      <vt:lpstr>Беглость чтения</vt:lpstr>
      <vt:lpstr>2. Прочитать зеркальный текст  </vt:lpstr>
      <vt:lpstr>3. Прочитать предложение, в котором все слова написаны слитно</vt:lpstr>
      <vt:lpstr>4. Быстро прочитать текст</vt:lpstr>
      <vt:lpstr>5. Прочитать текст, начиная с последнего слова каждого предложения</vt:lpstr>
      <vt:lpstr>6. Чтение вверх тормашкой</vt:lpstr>
      <vt:lpstr>7. На текст наложена решетка попробовать быстро прочитать </vt:lpstr>
      <vt:lpstr>8. В начале слово добавь одну букву. У вас должно получится много разных слов. Прочитайте эти слова.</vt:lpstr>
      <vt:lpstr>9. Прочитай предложения </vt:lpstr>
      <vt:lpstr>10. Прочитать пирамиду </vt:lpstr>
      <vt:lpstr>Выразительность чтения </vt:lpstr>
      <vt:lpstr>2. Быстро и правильно прочитать скороговорку  </vt:lpstr>
      <vt:lpstr>3. Чтение чистоговорки</vt:lpstr>
      <vt:lpstr>4. Прочитайте стихотворение, выделяя подчеркнутые слова</vt:lpstr>
      <vt:lpstr>5. Прочитайте предложение с разными интонациями: удивления, сомнения, радость</vt:lpstr>
      <vt:lpstr>6. Прочитай диалог. Проследи ха повышением и понижением голоса </vt:lpstr>
      <vt:lpstr>7. Прочитай чистоговорку. Прочти ее несколько раз, пока не сможешь читать быстро и отчетливо </vt:lpstr>
      <vt:lpstr>8. Выразительно прочитать текст</vt:lpstr>
      <vt:lpstr>9. Читай стихотворения «Про кошку», делая паузы на точках и запятых.</vt:lpstr>
      <vt:lpstr>10. Прочитай. Выдели голосом выделенное слово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20</cp:revision>
  <dcterms:created xsi:type="dcterms:W3CDTF">2024-10-09T12:06:18Z</dcterms:created>
  <dcterms:modified xsi:type="dcterms:W3CDTF">2025-04-15T13:52:17Z</dcterms:modified>
</cp:coreProperties>
</file>